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99060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iy9K1on/KeoQCuNhKGLPHF/+4V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BF9F2E-6063-4A3F-B616-94798E419C74}">
  <a:tblStyle styleId="{15BF9F2E-6063-4A3F-B616-94798E419C7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fill>
          <a:solidFill>
            <a:srgbClr val="CACA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CAC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  <a:tblStyle styleId="{8A127B8F-64C6-4EAC-95DF-C0670387452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E6E6E6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6E6E6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</a:neCell>
    <a:nwCell>
      <a:tcTxStyle b="off" i="off"/>
    </a:nwCell>
  </a:tblStyle>
  <a:tblStyle styleId="{CD1BF0E0-021C-48BC-9F3D-C9AB0DD00C20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E6E6E6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6E6E6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" name="Google Shape;24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9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75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09115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1809115" y="133032"/>
            <a:ext cx="2774950" cy="839470"/>
          </a:xfrm>
          <a:prstGeom prst="rect">
            <a:avLst/>
          </a:prstGeom>
          <a:blipFill rotWithShape="1">
            <a:blip r:embed="rId4">
              <a:alphaModFix amt="75000"/>
            </a:blip>
            <a:stretch>
              <a:fillRect b="0" l="-998" r="-99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COMITE DE VENDEE DE BADMINTON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 Boulevard Aristide Briand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85 000 LA ROCHE SUR YON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 : 02 51 44 27 50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 : codep85badminton@gmail.com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 : </a:t>
            </a:r>
            <a:r>
              <a:rPr b="0" i="0" lang="fr-FR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www.badminton85.fr</a:t>
            </a: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7" name="Google Shape;97;p2"/>
          <p:cNvSpPr txBox="1"/>
          <p:nvPr>
            <p:ph idx="11" type="ftr"/>
          </p:nvPr>
        </p:nvSpPr>
        <p:spPr>
          <a:xfrm>
            <a:off x="2271701" y="92956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700"/>
              <a:t>Avec le Badminton en Vendée, on a tous à y gagner !</a:t>
            </a:r>
            <a:endParaRPr/>
          </a:p>
        </p:txBody>
      </p:sp>
      <p:graphicFrame>
        <p:nvGraphicFramePr>
          <p:cNvPr id="98" name="Google Shape;98;p2"/>
          <p:cNvGraphicFramePr/>
          <p:nvPr/>
        </p:nvGraphicFramePr>
        <p:xfrm>
          <a:off x="548786" y="24527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{15BF9F2E-6063-4A3F-B616-94798E419C74}</a:tableStyleId>
              </a:tblPr>
              <a:tblGrid>
                <a:gridCol w="971400"/>
                <a:gridCol w="2283150"/>
                <a:gridCol w="22831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>
                          <a:solidFill>
                            <a:schemeClr val="dk1"/>
                          </a:solidFill>
                        </a:rPr>
                        <a:t>Objectifs </a:t>
                      </a:r>
                      <a:endParaRPr b="1"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757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fr-FR" sz="1100" u="none" cap="none" strike="noStrike">
                          <a:solidFill>
                            <a:srgbClr val="000000"/>
                          </a:solidFill>
                        </a:rPr>
                        <a:t>Stage de perfectionnement technique, tactique, physique et mental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fr-FR" sz="1100" u="none" cap="none" strike="noStrike">
                          <a:solidFill>
                            <a:srgbClr val="000000"/>
                          </a:solidFill>
                        </a:rPr>
                        <a:t>Créer un collectif cohésif qui représentera la Vendée lors du Championnat Régional Jeunes et La Journée des Comités.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>
                          <a:solidFill>
                            <a:schemeClr val="dk1"/>
                          </a:solidFill>
                        </a:rPr>
                        <a:t>Joueurs </a:t>
                      </a:r>
                      <a:r>
                        <a:rPr b="1" lang="fr-FR" sz="1100"/>
                        <a:t>invités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RIO Julian (VCBAD)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ROBIN Lucas (VCBAD)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RAIMOND Faustine (SOBAD)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MOTAIS Evan (BCRY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FAURE-GALLAS Martin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JOOSEN Aimy (VCBAD)</a:t>
                      </a:r>
                      <a:endParaRPr b="0" sz="11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 u="none" cap="none" strike="noStrike"/>
                        <a:t>FOUILLADE Ella (SOBAD)</a:t>
                      </a:r>
                      <a:endParaRPr sz="11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ROUILLE Quentin (VCBAD)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DELATTRE Jeanne (SOBAD)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GREAUD Amélie (ABFV)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SERRE Arsène (SOBAD)</a:t>
                      </a:r>
                      <a:endParaRPr b="0" sz="11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 u="none" cap="none" strike="noStrike"/>
                        <a:t>GOURMELON Maëlle (SVB)</a:t>
                      </a:r>
                      <a:endParaRPr sz="11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•"/>
                      </a:pPr>
                      <a:r>
                        <a:rPr lang="fr-FR" sz="1100"/>
                        <a:t>LEGRAS Thibault (VCBAD)</a:t>
                      </a:r>
                      <a:endParaRPr sz="1100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•"/>
                      </a:pPr>
                      <a:r>
                        <a:rPr lang="fr-FR" sz="1100"/>
                        <a:t>LEGRAS Lucas (VCBAD)</a:t>
                      </a:r>
                      <a:endParaRPr sz="1100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•"/>
                      </a:pPr>
                      <a:r>
                        <a:rPr lang="fr-FR" sz="1100"/>
                        <a:t>GOURMAUD Lohan (VCBAD)</a:t>
                      </a:r>
                      <a:endParaRPr sz="1100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•"/>
                      </a:pPr>
                      <a:r>
                        <a:rPr lang="fr-FR" sz="1100"/>
                        <a:t>BARBOTIN Maïa (SOBAD)</a:t>
                      </a:r>
                      <a:endParaRPr sz="1100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•"/>
                      </a:pPr>
                      <a:r>
                        <a:rPr lang="fr-FR" sz="1100"/>
                        <a:t>DELVIGNE Clément (VCBAD)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LATTUADA Tiani (SVB)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SERRE Eulalie (SOBAD)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BOURIEAU Emmy (VCBAD)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GARRIDO Jules (VCBAD)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DELATTRE Romain (</a:t>
                      </a:r>
                      <a:r>
                        <a:rPr lang="fr-FR" sz="1100"/>
                        <a:t>SOBAD</a:t>
                      </a:r>
                      <a:r>
                        <a:rPr b="0" lang="fr-FR" sz="1100" u="none" cap="none" strike="noStrike"/>
                        <a:t>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METAY Térence (VCBAD)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NICOLAS Julia (SOBAD)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CESSAC Margot (VCBAD)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RAINEREAU Janis (SVB)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lang="fr-FR" sz="1100" u="none" cap="none" strike="noStrike"/>
                        <a:t>GAULTIER-CLEMENT Jimmy (SOBAD)</a:t>
                      </a:r>
                      <a:endParaRPr b="0" sz="11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/>
                        <a:t>PINEAU Sasha (BCSJL)</a:t>
                      </a:r>
                      <a:endParaRPr sz="1100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•"/>
                      </a:pPr>
                      <a:r>
                        <a:rPr lang="fr-FR" sz="1100"/>
                        <a:t>GELE-FAURE Evan(BHH)</a:t>
                      </a:r>
                      <a:endParaRPr sz="1100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•"/>
                      </a:pPr>
                      <a:r>
                        <a:rPr lang="fr-FR" sz="1100"/>
                        <a:t>RIAUX Ninon (SOBAD)</a:t>
                      </a:r>
                      <a:endParaRPr sz="1100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•"/>
                      </a:pPr>
                      <a:r>
                        <a:rPr lang="fr-FR" sz="1100"/>
                        <a:t>VRIGNAUD Brice (VCBAD)</a:t>
                      </a:r>
                      <a:endParaRPr sz="1100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•"/>
                      </a:pPr>
                      <a:r>
                        <a:rPr lang="fr-FR" sz="1100"/>
                        <a:t>GRIMA Kilian (ABFV)</a:t>
                      </a:r>
                      <a:endParaRPr sz="1100"/>
                    </a:p>
                  </a:txBody>
                  <a:tcPr marT="45725" marB="45725" marR="91450" marL="91450" anchor="ctr"/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>
                          <a:solidFill>
                            <a:schemeClr val="dk1"/>
                          </a:solidFill>
                        </a:rPr>
                        <a:t>Rendez-vous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57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000" u="none" cap="none" strike="noStrike"/>
                        <a:t>Dates : </a:t>
                      </a:r>
                      <a:r>
                        <a:rPr lang="fr-FR" sz="1000" u="none" cap="none" strike="noStrike"/>
                        <a:t>Mercredi 2</a:t>
                      </a:r>
                      <a:r>
                        <a:rPr lang="fr-FR" sz="1000"/>
                        <a:t>6</a:t>
                      </a:r>
                      <a:r>
                        <a:rPr lang="fr-FR" sz="1000" u="none" cap="none" strike="noStrike"/>
                        <a:t> </a:t>
                      </a:r>
                      <a:r>
                        <a:rPr lang="fr-FR" sz="1000"/>
                        <a:t>Octobre</a:t>
                      </a:r>
                      <a:r>
                        <a:rPr lang="fr-FR" sz="1000" u="none" cap="none" strike="noStrike"/>
                        <a:t> / Jeudi 2</a:t>
                      </a:r>
                      <a:r>
                        <a:rPr lang="fr-FR" sz="1000"/>
                        <a:t>7</a:t>
                      </a:r>
                      <a:r>
                        <a:rPr lang="fr-FR" sz="1000" u="none" cap="none" strike="noStrike"/>
                        <a:t> </a:t>
                      </a:r>
                      <a:r>
                        <a:rPr lang="fr-FR" sz="1000"/>
                        <a:t>Octobre</a:t>
                      </a:r>
                      <a:r>
                        <a:rPr lang="fr-FR" sz="1000" u="none" cap="none" strike="noStrike"/>
                        <a:t> / Vendredi 2</a:t>
                      </a:r>
                      <a:r>
                        <a:rPr lang="fr-FR" sz="1000"/>
                        <a:t>8</a:t>
                      </a:r>
                      <a:r>
                        <a:rPr lang="fr-FR" sz="1000" u="none" cap="none" strike="noStrike"/>
                        <a:t> </a:t>
                      </a:r>
                      <a:r>
                        <a:rPr lang="fr-FR" sz="1000"/>
                        <a:t>Octobre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fr-FR" sz="1000" u="sng" cap="none" strike="noStrike"/>
                        <a:t>Lieu : Complexe Oméga, 85190 Aizenay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000" u="none" cap="none" strike="noStrike"/>
                        <a:t>Horaires :</a:t>
                      </a:r>
                      <a:r>
                        <a:rPr b="0" lang="fr-FR" sz="1000" u="none" cap="none" strike="noStrike"/>
                        <a:t> de </a:t>
                      </a:r>
                      <a:r>
                        <a:rPr lang="fr-FR" sz="1000" u="none" cap="none" strike="noStrike"/>
                        <a:t>9h30 à 17h sur l’ensemble du stage</a:t>
                      </a:r>
                      <a:endParaRPr sz="1000" u="none" cap="none" strike="noStrike"/>
                    </a:p>
                  </a:txBody>
                  <a:tcPr marT="45725" marB="45725" marR="91450" marL="91450" anchor="ctr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fr-FR" sz="1100" u="none" cap="none" strike="noStrike">
                          <a:solidFill>
                            <a:schemeClr val="dk1"/>
                          </a:solidFill>
                        </a:rPr>
                        <a:t>Contenu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57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fr-FR" sz="1000" u="none" cap="none" strike="noStrike"/>
                        <a:t>Mercredi et Jeudi : Travail de perfectionnement sur des thèmes identifiés 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fr-FR" sz="1000" u="none" cap="none" strike="noStrike"/>
                        <a:t>Vendredi : journée de cohésion (matchs, tournoi interne, …)</a:t>
                      </a:r>
                      <a:endParaRPr sz="1000" u="none" cap="none" strike="noStrike"/>
                    </a:p>
                  </a:txBody>
                  <a:tcPr marT="45725" marB="45725" marR="91450" marL="91450" anchor="ctr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fr-FR" sz="1100" u="none" cap="none" strike="noStrike">
                          <a:solidFill>
                            <a:schemeClr val="dk1"/>
                          </a:solidFill>
                        </a:rPr>
                        <a:t>Encadrants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57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fr-FR" sz="1000" u="none" cap="none" strike="noStrike"/>
                        <a:t>Maxime DUSSUD CODEP85 / </a:t>
                      </a:r>
                      <a:r>
                        <a:rPr lang="fr-FR" sz="1000"/>
                        <a:t>Emmanuel BIHAN, Entraîneur Diplômé DEJEPS</a:t>
                      </a:r>
                      <a:endParaRPr sz="1000" u="none" cap="none" strike="noStrike"/>
                    </a:p>
                  </a:txBody>
                  <a:tcPr marT="45725" marB="45725" marR="91450" marL="91450" anchor="ctr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fr-FR" sz="1100" u="none" cap="none" strike="noStrike">
                          <a:solidFill>
                            <a:schemeClr val="dk1"/>
                          </a:solidFill>
                        </a:rPr>
                        <a:t>Prévoir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57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fr-FR" sz="1000" u="sng" cap="none" strike="noStrike"/>
                        <a:t>Pique-nique pour chaque midi !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fr-FR" sz="1000" u="none" cap="none" strike="noStrike"/>
                        <a:t>Matériels de badminton et affaires de rechange, chaussures de running, goûter pour tenir la journée ;)</a:t>
                      </a:r>
                      <a:endParaRPr sz="1000" u="none" cap="none" strike="noStrike"/>
                    </a:p>
                  </a:txBody>
                  <a:tcPr marT="45725" marB="45725" marR="91450" marL="91450" anchor="ctr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>
                          <a:solidFill>
                            <a:schemeClr val="dk1"/>
                          </a:solidFill>
                        </a:rPr>
                        <a:t>Participation demandée 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57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sng"/>
                        <a:t>Une seule facture est envoyée aux clubs avec la description des montants et inscrits.</a:t>
                      </a:r>
                      <a:r>
                        <a:rPr lang="fr-FR" sz="1000"/>
                        <a:t> Libre aux clubs de refacturer la part destinée aux familles ou de prendre en charge la totalité.</a:t>
                      </a:r>
                      <a:endParaRPr sz="1000"/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/>
                        <a:t>Le coût du stage s'élève à 40 euros pour les 3 jours, 30 euros pour 2 jours, 20 euros pour 1 jour de stage.</a:t>
                      </a:r>
                      <a:endParaRPr sz="1000"/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i="1" lang="fr-FR" sz="1000"/>
                        <a:t>Pour rappel, le comité prend à sa charge 40% des inscriptions. La répartition recommandée par inscription est de 30% pour les parents et 30 % pour le club.</a:t>
                      </a:r>
                      <a:endParaRPr i="1" sz="1000"/>
                    </a:p>
                  </a:txBody>
                  <a:tcPr marT="45725" marB="45725" marR="91450" marL="91450" anchor="ctr"/>
                </a:tc>
                <a:tc hMerge="1"/>
              </a:tr>
            </a:tbl>
          </a:graphicData>
        </a:graphic>
      </p:graphicFrame>
      <p:graphicFrame>
        <p:nvGraphicFramePr>
          <p:cNvPr id="99" name="Google Shape;99;p2"/>
          <p:cNvGraphicFramePr/>
          <p:nvPr/>
        </p:nvGraphicFramePr>
        <p:xfrm>
          <a:off x="548798" y="14848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{8A127B8F-64C6-4EAC-95DF-C06703874528}</a:tableStyleId>
              </a:tblPr>
              <a:tblGrid>
                <a:gridCol w="5537675"/>
              </a:tblGrid>
              <a:tr h="43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fr-FR" sz="2400" u="none" cap="none" strike="noStrike">
                          <a:solidFill>
                            <a:srgbClr val="000000"/>
                          </a:solidFill>
                        </a:rPr>
                        <a:t>CONVOCATION STAGE VENDELITE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FR" sz="1400" u="none" cap="none" strike="noStrike">
                          <a:solidFill>
                            <a:srgbClr val="000000"/>
                          </a:solidFill>
                        </a:rPr>
                        <a:t>Vacances </a:t>
                      </a: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de </a:t>
                      </a:r>
                      <a:r>
                        <a:rPr lang="fr-FR">
                          <a:solidFill>
                            <a:srgbClr val="000000"/>
                          </a:solidFill>
                        </a:rPr>
                        <a:t>la Toussaint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fr-FR">
                          <a:solidFill>
                            <a:srgbClr val="000000"/>
                          </a:solidFill>
                        </a:rPr>
                        <a:t>6</a:t>
                      </a: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b="1" lang="fr-FR" sz="1400" u="none" cap="none" strike="noStrike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fr-FR">
                          <a:solidFill>
                            <a:srgbClr val="000000"/>
                          </a:solidFill>
                        </a:rPr>
                        <a:t>7</a:t>
                      </a:r>
                      <a:r>
                        <a:rPr b="1" lang="fr-FR" sz="1400" u="none" cap="none" strike="noStrike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fr-FR">
                          <a:solidFill>
                            <a:srgbClr val="000000"/>
                          </a:solidFill>
                        </a:rPr>
                        <a:t>8</a:t>
                      </a:r>
                      <a:r>
                        <a:rPr b="1" lang="fr-FR" sz="1400" u="none" cap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>
                          <a:solidFill>
                            <a:srgbClr val="000000"/>
                          </a:solidFill>
                        </a:rPr>
                        <a:t>Octobre</a:t>
                      </a:r>
                      <a:r>
                        <a:rPr b="1" lang="fr-FR" sz="1400" u="none" cap="none" strike="noStrike">
                          <a:solidFill>
                            <a:srgbClr val="000000"/>
                          </a:solidFill>
                        </a:rPr>
                        <a:t> 2022</a:t>
                      </a:r>
                      <a:endParaRPr sz="135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418442" y="4741100"/>
            <a:ext cx="5844333" cy="15569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09115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1809115" y="133032"/>
            <a:ext cx="2774950" cy="839470"/>
          </a:xfrm>
          <a:prstGeom prst="rect">
            <a:avLst/>
          </a:prstGeom>
          <a:blipFill rotWithShape="1">
            <a:blip r:embed="rId4">
              <a:alphaModFix amt="75000"/>
            </a:blip>
            <a:stretch>
              <a:fillRect b="0" l="-998" r="-99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COMITE DE VENDEE DE BADMINTON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 Boulevard Aristide Briand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85 000 LA ROCHE SUR YON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 : 02 51 44 27 50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 : codep85badminton@gmail.com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 : </a:t>
            </a:r>
            <a:r>
              <a:rPr b="0" i="0" lang="fr-FR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www.badminton85.fr</a:t>
            </a:r>
            <a:r>
              <a:rPr b="0" i="0" lang="fr-FR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8" name="Google Shape;108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700"/>
              <a:t>Avec le Badminton en Vendée, on a tous à y gagner !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71488" y="2689402"/>
            <a:ext cx="5738242" cy="721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 et Prénom de l’enfant 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Né le : 			Catégorie : 					Club: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 du(des) responsable(s) légal(aux) :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Adresse de l’enfant :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Postal : Ville 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 domicile : Tel travail: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: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fr-FR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Traitement en cours :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 d’allergie :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fr-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cas d’enfant sujet à des crises d’asthme, nous vous demanderons de bien vouloir nous informer et de veiller à ce que votre enfant ait son médicament à disposition si besoin.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Merci de votre compréhension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 soussigné M./Mme                             		 , responsable légal de 						(Nom et Prénom du jeune), déclare exacts les renseignements portés sur cette fiche et autorise l’encadrement du stage, à prendre, le cas échéant, toutes mesures rendues nécessaires par l’état de l’enfant.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b="0" i="1" lang="fr-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J’autorise les encadrants à transporter mon enfant avec leurs véhicules personnels en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fr-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cas de grande urgence.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b="0" i="1" lang="fr-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J’autorise la diffusion de photos ayant attrait à l’activité badminton.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fr-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</a:t>
            </a:r>
            <a:b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fr-FR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 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SIGNATURE :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0" name="Google Shape;110;p3"/>
          <p:cNvGraphicFramePr/>
          <p:nvPr/>
        </p:nvGraphicFramePr>
        <p:xfrm>
          <a:off x="418441" y="14601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{CD1BF0E0-021C-48BC-9F3D-C9AB0DD00C20}</a:tableStyleId>
              </a:tblPr>
              <a:tblGrid>
                <a:gridCol w="58443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fr-FR" sz="2400" u="none" cap="none" strike="noStrike"/>
                        <a:t>FICHE SANITAIRE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rgbClr val="9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STAGE VENDELITE DU 2</a:t>
                      </a:r>
                      <a:r>
                        <a:rPr lang="fr-FR" sz="1350"/>
                        <a:t>6</a:t>
                      </a:r>
                      <a:r>
                        <a:rPr lang="fr-FR" sz="1350" u="none" cap="none" strike="noStrike"/>
                        <a:t>-2</a:t>
                      </a:r>
                      <a:r>
                        <a:rPr lang="fr-FR" sz="1350"/>
                        <a:t>7</a:t>
                      </a:r>
                      <a:r>
                        <a:rPr lang="fr-FR" sz="1350" u="none" cap="none" strike="noStrike"/>
                        <a:t>-2</a:t>
                      </a:r>
                      <a:r>
                        <a:rPr lang="fr-FR" sz="1350"/>
                        <a:t>8</a:t>
                      </a:r>
                      <a:r>
                        <a:rPr lang="fr-FR" sz="1350" u="none" cap="none" strike="noStrike"/>
                        <a:t> </a:t>
                      </a:r>
                      <a:r>
                        <a:rPr lang="fr-FR" sz="1350"/>
                        <a:t>Octobre</a:t>
                      </a:r>
                      <a:r>
                        <a:rPr lang="fr-FR" sz="1350" u="none" cap="none" strike="noStrike"/>
                        <a:t> 2022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T cap="flat" cmpd="sng" w="12700">
                      <a:solidFill>
                        <a:srgbClr val="9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2020-11-11T12:09:42Z</dcterms:created>
  <dc:creator>Maxime DUSSUD</dc:creator>
</cp:coreProperties>
</file>