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HV8Nw2Jyz6AttK8DhzoEt0m2p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1"/>
              <a:buNone/>
              <a:defRPr sz="2401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2777333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675882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999"/>
              <a:buFont typeface="Calibri"/>
              <a:buNone/>
              <a:defRPr sz="59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675882" y="4589467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1"/>
              <a:buNone/>
              <a:defRPr sz="240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82330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1"/>
              <a:buNone/>
              <a:defRPr sz="2401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682330" y="2505076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5014915" y="1681164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1"/>
              <a:buNone/>
              <a:defRPr sz="2401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5014915" y="2505076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4211342" y="987429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73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99"/>
              <a:buChar char="•"/>
              <a:defRPr sz="3199"/>
            </a:lvl1pPr>
            <a:lvl2pPr marL="914400" lvl="1" indent="-40633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99"/>
              <a:buChar char="•"/>
              <a:defRPr sz="2799"/>
            </a:lvl2pPr>
            <a:lvl3pPr marL="1371600" lvl="2" indent="-38106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1"/>
              <a:buChar char="•"/>
              <a:defRPr sz="2401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4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99"/>
              <a:buFont typeface="Calibri"/>
              <a:buNone/>
              <a:defRPr sz="31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4211342" y="987429"/>
            <a:ext cx="5014913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4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81040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81040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33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99"/>
              <a:buFont typeface="Arial"/>
              <a:buChar char="•"/>
              <a:defRPr sz="2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1"/>
              <a:buFont typeface="Arial"/>
              <a:buChar char="•"/>
              <a:defRPr sz="24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281365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644253" y="88475"/>
            <a:ext cx="6438900" cy="1138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fr-FR" sz="40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STAGE SECTEUR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99"/>
              <a:buFont typeface="Arial"/>
              <a:buNone/>
            </a:pPr>
            <a:r>
              <a:rPr lang="fr-FR" sz="2799" b="1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Mardi </a:t>
            </a:r>
            <a:r>
              <a:rPr lang="fr-FR" sz="2799" b="1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20 décembre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3418746" y="2843493"/>
            <a:ext cx="2800500" cy="172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1"/>
              <a:buFont typeface="Arial"/>
              <a:buNone/>
            </a:pPr>
            <a:r>
              <a:rPr lang="fr-FR" sz="2401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INSCRIPTION 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Feuille d’inscription à retourner à :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 : </a:t>
            </a:r>
            <a:r>
              <a:rPr lang="fr-FR" sz="16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lefobac@gmail.com</a:t>
            </a:r>
            <a:endParaRPr sz="1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73283" y="3368490"/>
            <a:ext cx="2800500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Lieu</a:t>
            </a:r>
            <a:r>
              <a:rPr lang="fr-F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FR" sz="1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Fontenay-le-Comte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7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Salle</a:t>
            </a:r>
            <a:r>
              <a:rPr lang="fr-FR" sz="17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</a:t>
            </a:r>
            <a:r>
              <a:rPr lang="fr-FR" sz="1700" b="1" i="0" u="none" strike="noStrike" cap="none" dirty="0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Gymnase </a:t>
            </a:r>
            <a:r>
              <a:rPr lang="fr-FR" sz="1700" b="1" i="0" u="none" strike="noStrike" cap="none" dirty="0" err="1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Chamiraud</a:t>
            </a:r>
            <a:endParaRPr sz="1700" b="1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700" b="0" i="0" u="none" strike="noStrike" cap="none" dirty="0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(près du Leclerc)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1700" b="0" i="0" u="none" strike="noStrike" cap="none" dirty="0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Rue Amand </a:t>
            </a:r>
            <a:r>
              <a:rPr lang="fr-FR" sz="1700" b="0" i="0" u="none" strike="noStrike" cap="none" dirty="0" err="1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Bujard</a:t>
            </a:r>
            <a:endParaRPr sz="1700" b="0" i="0" u="none" strike="noStrike" cap="none" dirty="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700" b="0" i="0" u="none" strike="noStrike" cap="none" dirty="0" smtClean="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85200 Fontenay-le-Comte</a:t>
            </a:r>
            <a:endParaRPr sz="2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420438" y="4964563"/>
            <a:ext cx="3001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25" marR="0" lvl="0" indent="-285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fr-FR" sz="16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HORAIRES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25" marR="0" lvl="0" indent="-2603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Noto Sans Symbols"/>
              <a:buNone/>
            </a:pPr>
            <a:endParaRPr sz="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fr-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Début 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9h30 </a:t>
            </a:r>
            <a:r>
              <a:rPr lang="fr-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(accueil à partir de </a:t>
            </a:r>
            <a:r>
              <a:rPr lang="fr-F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h15)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fr-FR" sz="1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 </a:t>
            </a:r>
            <a:r>
              <a:rPr lang="fr-FR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fr-FR" sz="1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8823" y="150030"/>
            <a:ext cx="1627588" cy="107721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" y="6183810"/>
            <a:ext cx="3689700" cy="617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1" name="Google Shape;91;p1"/>
          <p:cNvSpPr txBox="1"/>
          <p:nvPr/>
        </p:nvSpPr>
        <p:spPr>
          <a:xfrm>
            <a:off x="550126" y="2545889"/>
            <a:ext cx="265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TOUS NIVEAUX ACCEPTÉS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3636089" y="4636764"/>
            <a:ext cx="2543100" cy="1231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fr-FR" sz="16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TARIF </a:t>
            </a:r>
            <a:endParaRPr sz="16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1" i="0" u="none" strike="noStrike" cap="none" dirty="0" smtClean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-- 10 </a:t>
            </a:r>
            <a:r>
              <a:rPr lang="fr-FR" sz="14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€ par joueur extérieur du club organisateur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1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Règlement par chèque à l’ordre de </a:t>
            </a:r>
            <a:r>
              <a:rPr lang="fr-FR" sz="1200" b="1" i="0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FOBAC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410321" y="4792019"/>
            <a:ext cx="2659800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" name="Google Shape;94;p1"/>
          <p:cNvCxnSpPr/>
          <p:nvPr/>
        </p:nvCxnSpPr>
        <p:spPr>
          <a:xfrm>
            <a:off x="448587" y="3122977"/>
            <a:ext cx="2659800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"/>
          <p:cNvCxnSpPr/>
          <p:nvPr/>
        </p:nvCxnSpPr>
        <p:spPr>
          <a:xfrm>
            <a:off x="3636089" y="4634053"/>
            <a:ext cx="2455200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"/>
          <p:cNvCxnSpPr/>
          <p:nvPr/>
        </p:nvCxnSpPr>
        <p:spPr>
          <a:xfrm>
            <a:off x="6709173" y="3685874"/>
            <a:ext cx="2712243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7" name="Google Shape;97;p1"/>
          <p:cNvSpPr txBox="1"/>
          <p:nvPr/>
        </p:nvSpPr>
        <p:spPr>
          <a:xfrm>
            <a:off x="239628" y="1976704"/>
            <a:ext cx="30777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sng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TOUTES CATÉGORIES JEUNES ACCEPTÉES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77572" y="1638000"/>
            <a:ext cx="3077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16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POUR TOUS LICENCIÉS FFBAD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/>
          <p:nvPr/>
        </p:nvCxnSpPr>
        <p:spPr>
          <a:xfrm>
            <a:off x="6753225" y="2575227"/>
            <a:ext cx="2659855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0" name="Google Shape;100;p1"/>
          <p:cNvSpPr txBox="1"/>
          <p:nvPr/>
        </p:nvSpPr>
        <p:spPr>
          <a:xfrm>
            <a:off x="6665117" y="5077631"/>
            <a:ext cx="2800500" cy="9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✔"/>
            </a:pPr>
            <a:r>
              <a:rPr lang="fr-FR" sz="1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Encadrants</a:t>
            </a:r>
            <a:r>
              <a:rPr lang="fr-FR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Noto Sans Symbols"/>
              <a:buNone/>
            </a:pPr>
            <a:endParaRPr sz="400" b="1" i="0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fr-FR" sz="11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Maxime DUSSUD, Agent de Développement du Comité 85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-"/>
            </a:pPr>
            <a:r>
              <a:rPr lang="fr-FR" sz="11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Sylvain BLOCQUAUX, Entraîneur FOBAC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6615708" y="2675587"/>
            <a:ext cx="2872387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lang="fr-FR" sz="13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PROGRAMME  DE LA JOURNEE 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"/>
              <a:buFont typeface="Noto Sans Symbols"/>
              <a:buNone/>
            </a:pPr>
            <a:endParaRPr sz="4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 Ateliers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 Jeux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 Match à thèmes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2" name="Google Shape;102;p1"/>
          <p:cNvCxnSpPr/>
          <p:nvPr/>
        </p:nvCxnSpPr>
        <p:spPr>
          <a:xfrm>
            <a:off x="6727034" y="5051588"/>
            <a:ext cx="2712243" cy="0"/>
          </a:xfrm>
          <a:prstGeom prst="straightConnector1">
            <a:avLst/>
          </a:prstGeom>
          <a:noFill/>
          <a:ln w="28575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3" name="Google Shape;103;p1"/>
          <p:cNvSpPr txBox="1"/>
          <p:nvPr/>
        </p:nvSpPr>
        <p:spPr>
          <a:xfrm>
            <a:off x="6665133" y="3945425"/>
            <a:ext cx="2655000" cy="10617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Noto Sans Symbols"/>
              <a:buChar char="⮚"/>
            </a:pPr>
            <a:r>
              <a:rPr lang="fr-FR" sz="13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PREVOIR DANS TON SAC 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Matériel nécessaire a la pratique du Bad (raquette / chaussures / bouteille d’eau</a:t>
            </a:r>
            <a:r>
              <a:rPr lang="fr-FR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-"/>
            </a:pPr>
            <a:r>
              <a:rPr lang="fr-FR" sz="1200" b="1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Pique-nique du midi</a:t>
            </a:r>
            <a:endParaRPr sz="1400" b="1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557400" y="6219680"/>
            <a:ext cx="1825515" cy="6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82915" y="6240550"/>
            <a:ext cx="1959148" cy="61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81238" y="6240550"/>
            <a:ext cx="1475523" cy="61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"/>
          <p:cNvSpPr txBox="1"/>
          <p:nvPr/>
        </p:nvSpPr>
        <p:spPr>
          <a:xfrm>
            <a:off x="6723201" y="1542589"/>
            <a:ext cx="26574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fr-FR" sz="28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STAGE JEUNES LOISIR !</a:t>
            </a:r>
            <a:endParaRPr sz="3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83153" y="204905"/>
            <a:ext cx="1748117" cy="891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059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"/>
          <p:cNvSpPr txBox="1"/>
          <p:nvPr/>
        </p:nvSpPr>
        <p:spPr>
          <a:xfrm>
            <a:off x="1419223" y="786694"/>
            <a:ext cx="706755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STAGE SECTEUR - LIEU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3086098" y="392318"/>
            <a:ext cx="3552821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fr-FR" sz="20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FICHE D’INSCRIPTION</a:t>
            </a:r>
            <a:endParaRPr sz="1800" b="1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221454" y="1408246"/>
            <a:ext cx="4686300" cy="40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</a:pPr>
            <a:r>
              <a:rPr lang="fr-FR" sz="14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COORDONNEES</a:t>
            </a:r>
            <a:r>
              <a:rPr lang="fr-FR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96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 et Prénom : </a:t>
            </a:r>
            <a:endParaRPr sz="17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Né le :                               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Catégorie: 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Club: 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 du responsable légal: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Adresse de l’enfant: 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Code Postal:                      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Ville: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 :</a:t>
            </a: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Email:                          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Google Shape;117;p2"/>
          <p:cNvCxnSpPr/>
          <p:nvPr/>
        </p:nvCxnSpPr>
        <p:spPr>
          <a:xfrm>
            <a:off x="4952998" y="1381125"/>
            <a:ext cx="0" cy="4845003"/>
          </a:xfrm>
          <a:prstGeom prst="straightConnector1">
            <a:avLst/>
          </a:prstGeom>
          <a:noFill/>
          <a:ln w="28575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" name="Google Shape;118;p2"/>
          <p:cNvSpPr txBox="1"/>
          <p:nvPr/>
        </p:nvSpPr>
        <p:spPr>
          <a:xfrm>
            <a:off x="221460" y="4861612"/>
            <a:ext cx="46863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Traitement en cours :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Cas d’allergie :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1100" b="0" i="1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En cas d’enfant sujet à des crises d’asthme, nous vous demanderons de bien vouloir nous informer et de veiller à ce que votre enfant ait son médicament à disposition si besoin. Merci de votre compréhension</a:t>
            </a: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5133976" y="1473510"/>
            <a:ext cx="4400549" cy="427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soussigné M./Mme                                     , responsable légal de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(Nom et Prénom du jeune), déclare exacts les renseignements portés sur cette fiche et autorise l’encadrement du stage, à prendre, le cas échéant, toutes mesures rendues nécessaires par l’état de l’enfant.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m’engage à verser le montant du stage le jour J en cas d’inscription par mail</a:t>
            </a: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J’autorise les encadrants à transporter mon enfant avec leurs véhicules personnels en cas de grande urgence.</a:t>
            </a:r>
            <a:endParaRPr sz="1200" b="0" i="1" u="none" strike="noStrike" cap="none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•"/>
            </a:pP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J’autorise la diffusion de photos ayant attrait à l’activité badminton.</a:t>
            </a:r>
            <a:endParaRPr sz="1200" b="0" i="1" u="none" strike="noStrike" cap="none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200" b="0" i="1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Le                                                            </a:t>
            </a:r>
            <a:r>
              <a:rPr lang="fr-FR" sz="12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SIGNATURE </a:t>
            </a:r>
            <a:r>
              <a:rPr lang="fr-FR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r-FR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0" y="6140481"/>
            <a:ext cx="374332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Encadrement :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Maxime DUSSUD , Entraîneur Technique départementale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0" i="1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Tel : 06 45 68 91 08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7461645" y="6262663"/>
            <a:ext cx="23550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 envoyer par mail à 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i="0" u="sng" strike="noStrike" cap="none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xxxxxxxxxxxxxxxxxxxxxxxxxxxxxxxxxxx</a:t>
            </a:r>
            <a:endParaRPr sz="1200" b="0" i="0" u="none" strike="noStrike" cap="none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7239001" y="51030"/>
            <a:ext cx="26670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r-FR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Date </a:t>
            </a:r>
            <a:r>
              <a:rPr lang="fr-FR" sz="24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20/12/2022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266" y="55809"/>
            <a:ext cx="940522" cy="6212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219</Words>
  <Application>Microsoft Office PowerPoint</Application>
  <PresentationFormat>Format A4 (210 x 297 mm)</PresentationFormat>
  <Paragraphs>74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Trebuchet MS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Maxime DUSSUD</dc:creator>
  <cp:lastModifiedBy>admin</cp:lastModifiedBy>
  <cp:revision>3</cp:revision>
  <dcterms:created xsi:type="dcterms:W3CDTF">2020-08-25T08:06:42Z</dcterms:created>
  <dcterms:modified xsi:type="dcterms:W3CDTF">2022-12-07T11:26:04Z</dcterms:modified>
</cp:coreProperties>
</file>