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</p:sldIdLst>
  <p:sldSz cx="9906000" cy="6858000" type="A4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4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Image 36"/>
          <p:cNvPicPr/>
          <p:nvPr/>
        </p:nvPicPr>
        <p:blipFill>
          <a:blip r:embed="rId2"/>
          <a:stretch/>
        </p:blipFill>
        <p:spPr>
          <a:xfrm>
            <a:off x="2459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Image 37"/>
          <p:cNvPicPr/>
          <p:nvPr/>
        </p:nvPicPr>
        <p:blipFill>
          <a:blip r:embed="rId2"/>
          <a:stretch/>
        </p:blipFill>
        <p:spPr>
          <a:xfrm>
            <a:off x="2459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743040" y="1122480"/>
            <a:ext cx="8419680" cy="1106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Image 75"/>
          <p:cNvPicPr/>
          <p:nvPr/>
        </p:nvPicPr>
        <p:blipFill>
          <a:blip r:embed="rId2"/>
          <a:stretch/>
        </p:blipFill>
        <p:spPr>
          <a:xfrm>
            <a:off x="2459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7" name="Image 76"/>
          <p:cNvPicPr/>
          <p:nvPr/>
        </p:nvPicPr>
        <p:blipFill>
          <a:blip r:embed="rId2"/>
          <a:stretch/>
        </p:blipFill>
        <p:spPr>
          <a:xfrm>
            <a:off x="2459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743040" y="1122480"/>
            <a:ext cx="8419680" cy="1106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6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Modifiez le style du titre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681120" y="6356520"/>
            <a:ext cx="222840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10/09/2020</a:t>
            </a:r>
            <a:endParaRPr lang="fr-FR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281400" y="6356520"/>
            <a:ext cx="3342960" cy="364680"/>
          </a:xfrm>
          <a:prstGeom prst="rect">
            <a:avLst/>
          </a:prstGeom>
        </p:spPr>
        <p:txBody>
          <a:bodyPr anchor="ctr"/>
          <a:lstStyle/>
          <a:p>
            <a:endParaRPr lang="fr-FR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996240" y="6356520"/>
            <a:ext cx="222840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A111A49E-BE52-4AE8-B2F6-BFDD9661FAC7}" type="slidenum">
              <a:rPr lang="fr-FR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‹N°›</a:t>
            </a:fld>
            <a:endParaRPr lang="fr-FR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éditer le format du plan de texte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niveau de plan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 de plan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 de plan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 de plan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Sixième niveau de plan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81120" y="365040"/>
            <a:ext cx="854352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Modifiez le style du titre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81120" y="1825560"/>
            <a:ext cx="8543520" cy="43509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éditer le format du plan de texte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niveau de plan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 de plan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 de plan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 de plan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Sixième niveau de plan</a:t>
            </a: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Septième niveau de planCliquez pour modifier les styles du texte du masque</a:t>
            </a:r>
          </a:p>
          <a:p>
            <a:pPr marL="685800" lvl="1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Deuxième niveau</a:t>
            </a:r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</a:t>
            </a:r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</a:t>
            </a:r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</a:t>
            </a:r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681120" y="6356520"/>
            <a:ext cx="222840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10/09/2020</a:t>
            </a:r>
            <a:endParaRPr lang="fr-FR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281400" y="6356520"/>
            <a:ext cx="3342960" cy="364680"/>
          </a:xfrm>
          <a:prstGeom prst="rect">
            <a:avLst/>
          </a:prstGeom>
        </p:spPr>
        <p:txBody>
          <a:bodyPr anchor="ctr"/>
          <a:lstStyle/>
          <a:p>
            <a:endParaRPr lang="fr-FR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996240" y="6356520"/>
            <a:ext cx="222840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DDCD04C7-47E6-4D1F-900D-0E3D366552B8}" type="slidenum">
              <a:rPr lang="fr-FR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‹N°›</a:t>
            </a:fld>
            <a:endParaRPr lang="fr-FR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 2"/>
          <p:cNvPicPr/>
          <p:nvPr/>
        </p:nvPicPr>
        <p:blipFill>
          <a:blip r:embed="rId2"/>
          <a:stretch/>
        </p:blipFill>
        <p:spPr>
          <a:xfrm>
            <a:off x="0" y="0"/>
            <a:ext cx="9905760" cy="6857640"/>
          </a:xfrm>
          <a:prstGeom prst="rect">
            <a:avLst/>
          </a:prstGeom>
          <a:ln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1641780" y="75708"/>
            <a:ext cx="6438600" cy="1349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TROPHEE DEPARTEMENTAL JEUNES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SIMPLES / DOUBLES / MIXTES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Organisé par ……………………………………….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8248680" y="181080"/>
            <a:ext cx="1523520" cy="10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20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LOGO du club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CustomShape 3"/>
          <p:cNvSpPr/>
          <p:nvPr/>
        </p:nvSpPr>
        <p:spPr>
          <a:xfrm>
            <a:off x="3518280" y="2788200"/>
            <a:ext cx="2738160" cy="31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80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INSCRIPTION :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Règlement à l’ordre du ………………………………. 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1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Accompagné de la fiche d’inscription</a:t>
            </a:r>
            <a:r>
              <a:rPr lang="fr-FR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Adressé avant le 00/00/20XX à :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Adresse :</a:t>
            </a:r>
            <a:r>
              <a:rPr lang="fr-FR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…………………………………………………………………………………………………………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Mail :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……………………………………………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CustomShape 4"/>
          <p:cNvSpPr/>
          <p:nvPr/>
        </p:nvSpPr>
        <p:spPr>
          <a:xfrm>
            <a:off x="250200" y="2856960"/>
            <a:ext cx="2999880" cy="79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80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Adresse de la Salle :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……………………………………..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……………………………………….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CustomShape 5"/>
          <p:cNvSpPr/>
          <p:nvPr/>
        </p:nvSpPr>
        <p:spPr>
          <a:xfrm>
            <a:off x="6653520" y="1762327"/>
            <a:ext cx="2806920" cy="100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 tournoi est ouvert aux joueurs des catégories poussines, benjamines, minimes, cadettes et juniors licenciées FFBAD des clubs Vendéens et des départements limitrophes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4" name="Image 26"/>
          <p:cNvPicPr/>
          <p:nvPr/>
        </p:nvPicPr>
        <p:blipFill>
          <a:blip r:embed="rId3"/>
          <a:stretch/>
        </p:blipFill>
        <p:spPr>
          <a:xfrm>
            <a:off x="148680" y="150120"/>
            <a:ext cx="1627200" cy="1076760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5" name="Image 24"/>
          <p:cNvPicPr/>
          <p:nvPr/>
        </p:nvPicPr>
        <p:blipFill>
          <a:blip r:embed="rId4"/>
          <a:stretch/>
        </p:blipFill>
        <p:spPr>
          <a:xfrm>
            <a:off x="82440" y="6183720"/>
            <a:ext cx="3689280" cy="617040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6" name="CustomShape 6"/>
          <p:cNvSpPr/>
          <p:nvPr/>
        </p:nvSpPr>
        <p:spPr>
          <a:xfrm>
            <a:off x="250200" y="1800000"/>
            <a:ext cx="29998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 Samedi 00 </a:t>
            </a:r>
            <a:r>
              <a:rPr lang="fr-FR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xxxxxx</a:t>
            </a:r>
            <a:r>
              <a:rPr lang="fr-FR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et le Dimanche 00  </a:t>
            </a:r>
            <a:r>
              <a:rPr lang="fr-FR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xxxxx</a:t>
            </a:r>
            <a:r>
              <a:rPr lang="fr-FR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202x 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CustomShape 7"/>
          <p:cNvSpPr/>
          <p:nvPr/>
        </p:nvSpPr>
        <p:spPr>
          <a:xfrm>
            <a:off x="6653520" y="2721392"/>
            <a:ext cx="2779560" cy="4528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80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 poussins jouerons le simple uniquement sur des terrains aménagés pour leur catégorie. Leurs tableaux pourront être en « transgenre » en fonction des inscriptions.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Line 8"/>
          <p:cNvSpPr/>
          <p:nvPr/>
        </p:nvSpPr>
        <p:spPr>
          <a:xfrm>
            <a:off x="366480" y="2662560"/>
            <a:ext cx="2719440" cy="36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89" name="Line 9"/>
          <p:cNvSpPr/>
          <p:nvPr/>
        </p:nvSpPr>
        <p:spPr>
          <a:xfrm>
            <a:off x="366480" y="3832200"/>
            <a:ext cx="2719440" cy="36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90" name="Line 10"/>
          <p:cNvSpPr/>
          <p:nvPr/>
        </p:nvSpPr>
        <p:spPr>
          <a:xfrm>
            <a:off x="6653520" y="3191244"/>
            <a:ext cx="2719440" cy="36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91" name="Line 11"/>
          <p:cNvSpPr/>
          <p:nvPr/>
        </p:nvSpPr>
        <p:spPr>
          <a:xfrm>
            <a:off x="6701760" y="5143032"/>
            <a:ext cx="2719440" cy="36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92" name="CustomShape 12"/>
          <p:cNvSpPr/>
          <p:nvPr/>
        </p:nvSpPr>
        <p:spPr>
          <a:xfrm>
            <a:off x="7601400" y="5579280"/>
            <a:ext cx="177120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fr-FR" sz="1000" i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Soutien du Comité 85 :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fr-FR" sz="100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Commission jeunes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fr-FR" sz="100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06 80 83 42 17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CustomShape 13"/>
          <p:cNvSpPr/>
          <p:nvPr/>
        </p:nvSpPr>
        <p:spPr>
          <a:xfrm>
            <a:off x="250200" y="3955680"/>
            <a:ext cx="2999880" cy="222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8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Horaires 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fr-FR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Samedi</a:t>
            </a:r>
            <a:r>
              <a:rPr lang="fr-FR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1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</a:t>
            </a:r>
            <a:r>
              <a:rPr lang="fr-FR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accueil des cadets et juniors à partir de 00h00, début des matchs à 00h00.</a:t>
            </a: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r>
              <a:rPr lang="fr-FR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Accueil des poussins à partir de 00h00,</a:t>
            </a: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r>
              <a:rPr lang="fr-FR" sz="1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</a:t>
            </a:r>
            <a:r>
              <a:rPr lang="fr-FR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début des matchs à 00h00.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fr-FR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Dimanche</a:t>
            </a:r>
            <a:r>
              <a:rPr lang="fr-FR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: </a:t>
            </a:r>
            <a:r>
              <a:rPr lang="fr-FR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accueil des minimes à partir de 00h00, et benjamins à partir de 00h00, début des matchs minimes à 00h00 ; Si possible, les tableaux benjamins débuteront à 00h00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CustomShape 14"/>
          <p:cNvSpPr/>
          <p:nvPr/>
        </p:nvSpPr>
        <p:spPr>
          <a:xfrm>
            <a:off x="6724080" y="5213304"/>
            <a:ext cx="257868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i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Numéro d’autorisation : En cours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Line 15"/>
          <p:cNvSpPr/>
          <p:nvPr/>
        </p:nvSpPr>
        <p:spPr>
          <a:xfrm>
            <a:off x="6701760" y="5517720"/>
            <a:ext cx="2719440" cy="36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96" name="Line 16"/>
          <p:cNvSpPr/>
          <p:nvPr/>
        </p:nvSpPr>
        <p:spPr>
          <a:xfrm>
            <a:off x="6701760" y="3897117"/>
            <a:ext cx="2719440" cy="36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97" name="CustomShape 17"/>
          <p:cNvSpPr/>
          <p:nvPr/>
        </p:nvSpPr>
        <p:spPr>
          <a:xfrm>
            <a:off x="6598440" y="3224048"/>
            <a:ext cx="29775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fr-FR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 tableau </a:t>
            </a:r>
            <a:r>
              <a:rPr lang="fr-FR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6 € / Joueur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fr-FR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 tableaux </a:t>
            </a:r>
            <a:r>
              <a:rPr lang="fr-FR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10 € / Joueur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Line 18"/>
          <p:cNvSpPr/>
          <p:nvPr/>
        </p:nvSpPr>
        <p:spPr>
          <a:xfrm>
            <a:off x="6701760" y="4727736"/>
            <a:ext cx="2719440" cy="36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99" name="CustomShape 19"/>
          <p:cNvSpPr/>
          <p:nvPr/>
        </p:nvSpPr>
        <p:spPr>
          <a:xfrm>
            <a:off x="6702120" y="3958677"/>
            <a:ext cx="2758320" cy="71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GEO : …..</a:t>
            </a:r>
          </a:p>
          <a:p>
            <a:pPr>
              <a:lnSpc>
                <a:spcPct val="100000"/>
              </a:lnSpc>
            </a:pPr>
            <a:r>
              <a:rPr lang="fr-FR" sz="14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J.A Compétition : …….</a:t>
            </a:r>
          </a:p>
          <a:p>
            <a:pPr>
              <a:lnSpc>
                <a:spcPct val="100000"/>
              </a:lnSpc>
            </a:pPr>
            <a:r>
              <a:rPr lang="fr-FR" sz="140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J.A Référent : …..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CustomShape 20"/>
          <p:cNvSpPr/>
          <p:nvPr/>
        </p:nvSpPr>
        <p:spPr>
          <a:xfrm>
            <a:off x="6702120" y="4768704"/>
            <a:ext cx="230220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Buvette à disposition !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227</Words>
  <Application>Microsoft Office PowerPoint</Application>
  <PresentationFormat>Format A4 (210 x 297 mm)</PresentationFormat>
  <Paragraphs>39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Office Theme</vt:lpstr>
      <vt:lpstr>Office Theme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Maxime DUSSUD</dc:creator>
  <cp:lastModifiedBy>Nicolas PETIT</cp:lastModifiedBy>
  <cp:revision>35</cp:revision>
  <dcterms:created xsi:type="dcterms:W3CDTF">2020-08-25T08:06:42Z</dcterms:created>
  <dcterms:modified xsi:type="dcterms:W3CDTF">2023-09-20T22:06:22Z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Format A4 (210 x 297 mm)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</Properties>
</file>